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hel Maulana Fahrezi" userId="a738f92c-3fcc-4d21-9cf1-de181276d6ac" providerId="ADAL" clId="{9742A4B4-AAC7-4D9B-AC23-0443DD2B7D07}"/>
    <pc:docChg chg="delSld">
      <pc:chgData name="Marchel Maulana Fahrezi" userId="a738f92c-3fcc-4d21-9cf1-de181276d6ac" providerId="ADAL" clId="{9742A4B4-AAC7-4D9B-AC23-0443DD2B7D07}" dt="2023-02-23T02:51:15.747" v="0" actId="2696"/>
      <pc:docMkLst>
        <pc:docMk/>
      </pc:docMkLst>
      <pc:sldChg chg="del">
        <pc:chgData name="Marchel Maulana Fahrezi" userId="a738f92c-3fcc-4d21-9cf1-de181276d6ac" providerId="ADAL" clId="{9742A4B4-AAC7-4D9B-AC23-0443DD2B7D07}" dt="2023-02-23T02:51:15.747" v="0" actId="2696"/>
        <pc:sldMkLst>
          <pc:docMk/>
          <pc:sldMk cId="3468411521" sldId="262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w3schools.com/python/python_dictionaries.asp" TargetMode="External"/><Relationship Id="rId7" Type="http://schemas.openxmlformats.org/officeDocument/2006/relationships/image" Target="../media/image5.svg"/><Relationship Id="rId2" Type="http://schemas.openxmlformats.org/officeDocument/2006/relationships/hyperlink" Target="https://www.w3schools.com/python/python_tuples.asp" TargetMode="External"/><Relationship Id="rId1" Type="http://schemas.openxmlformats.org/officeDocument/2006/relationships/hyperlink" Target="https://www.w3schools.com/python/python_lists.asp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hyperlink" Target="https://www.w3schools.com/python/python_dictionaries.asp" TargetMode="External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hyperlink" Target="https://www.w3schools.com/python/python_tuples.asp" TargetMode="External"/><Relationship Id="rId5" Type="http://schemas.openxmlformats.org/officeDocument/2006/relationships/hyperlink" Target="https://www.w3schools.com/python/python_lists.asp" TargetMode="External"/><Relationship Id="rId4" Type="http://schemas.openxmlformats.org/officeDocument/2006/relationships/image" Target="../media/image5.svg"/><Relationship Id="rId9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9BCFE7-514C-4C74-BED2-A7E9B3480F0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E2B699B-2F50-49A6-A659-DFF2D5D8B7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Sets are used to store multiple items in a single variable.</a:t>
          </a:r>
        </a:p>
      </dgm:t>
    </dgm:pt>
    <dgm:pt modelId="{49FEA7AC-81E6-40EB-9599-A3F069F65715}" type="parTrans" cxnId="{59412E70-4B3A-4786-9949-873BC5727714}">
      <dgm:prSet/>
      <dgm:spPr/>
      <dgm:t>
        <a:bodyPr/>
        <a:lstStyle/>
        <a:p>
          <a:endParaRPr lang="en-US"/>
        </a:p>
      </dgm:t>
    </dgm:pt>
    <dgm:pt modelId="{68A66916-E36A-40C2-974A-A881404D8402}" type="sibTrans" cxnId="{59412E70-4B3A-4786-9949-873BC5727714}">
      <dgm:prSet/>
      <dgm:spPr/>
      <dgm:t>
        <a:bodyPr/>
        <a:lstStyle/>
        <a:p>
          <a:endParaRPr lang="en-US"/>
        </a:p>
      </dgm:t>
    </dgm:pt>
    <dgm:pt modelId="{D3E82AF0-993B-40A6-96A9-D98D6611F0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Set is one of 4 built-in data types in Python used to store collections of data, the other 3 are </a:t>
          </a:r>
          <a:r>
            <a:rPr lang="en-US">
              <a:hlinkClick xmlns:r="http://schemas.openxmlformats.org/officeDocument/2006/relationships" r:id="rId1"/>
            </a:rPr>
            <a:t>List</a:t>
          </a:r>
          <a:r>
            <a:rPr lang="en-US"/>
            <a:t>, </a:t>
          </a:r>
          <a:r>
            <a:rPr lang="en-US">
              <a:hlinkClick xmlns:r="http://schemas.openxmlformats.org/officeDocument/2006/relationships" r:id="rId2"/>
            </a:rPr>
            <a:t>Tuple</a:t>
          </a:r>
          <a:r>
            <a:rPr lang="en-US"/>
            <a:t>, and </a:t>
          </a:r>
          <a:r>
            <a:rPr lang="en-US">
              <a:hlinkClick xmlns:r="http://schemas.openxmlformats.org/officeDocument/2006/relationships" r:id="rId3"/>
            </a:rPr>
            <a:t>Dictionary</a:t>
          </a:r>
          <a:r>
            <a:rPr lang="en-US"/>
            <a:t>, all with different qualities and usage.</a:t>
          </a:r>
        </a:p>
      </dgm:t>
    </dgm:pt>
    <dgm:pt modelId="{81E4A49A-71BE-467F-A28B-A29A10347E12}" type="parTrans" cxnId="{DBB35AF8-E4E2-4DFE-9A56-6CEA291A96C1}">
      <dgm:prSet/>
      <dgm:spPr/>
      <dgm:t>
        <a:bodyPr/>
        <a:lstStyle/>
        <a:p>
          <a:endParaRPr lang="en-US"/>
        </a:p>
      </dgm:t>
    </dgm:pt>
    <dgm:pt modelId="{EDCB89DD-9E08-4FCB-99A4-5797B5659259}" type="sibTrans" cxnId="{DBB35AF8-E4E2-4DFE-9A56-6CEA291A96C1}">
      <dgm:prSet/>
      <dgm:spPr/>
      <dgm:t>
        <a:bodyPr/>
        <a:lstStyle/>
        <a:p>
          <a:endParaRPr lang="en-US"/>
        </a:p>
      </dgm:t>
    </dgm:pt>
    <dgm:pt modelId="{C0A235F8-C393-47ED-8314-BA532A48683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 set is a collection which is </a:t>
          </a:r>
          <a:r>
            <a:rPr lang="en-US" i="1" dirty="0"/>
            <a:t>unordered</a:t>
          </a:r>
          <a:r>
            <a:rPr lang="en-US" dirty="0"/>
            <a:t>, </a:t>
          </a:r>
          <a:r>
            <a:rPr lang="en-US" i="1" dirty="0"/>
            <a:t>unchangeable*</a:t>
          </a:r>
          <a:r>
            <a:rPr lang="en-US" dirty="0"/>
            <a:t>, </a:t>
          </a:r>
          <a:r>
            <a:rPr lang="en-US" i="1" dirty="0"/>
            <a:t>unindexed, Unique</a:t>
          </a:r>
          <a:endParaRPr lang="en-US" dirty="0"/>
        </a:p>
      </dgm:t>
    </dgm:pt>
    <dgm:pt modelId="{01F5FB80-B24C-4550-BD3B-2ED3C921173D}" type="parTrans" cxnId="{574E3ADA-E29D-4F0A-A87C-8C500828EEEE}">
      <dgm:prSet/>
      <dgm:spPr/>
      <dgm:t>
        <a:bodyPr/>
        <a:lstStyle/>
        <a:p>
          <a:endParaRPr lang="en-US"/>
        </a:p>
      </dgm:t>
    </dgm:pt>
    <dgm:pt modelId="{6C54EDE8-F5AD-4966-8597-FD37EFC015FC}" type="sibTrans" cxnId="{574E3ADA-E29D-4F0A-A87C-8C500828EEEE}">
      <dgm:prSet/>
      <dgm:spPr/>
      <dgm:t>
        <a:bodyPr/>
        <a:lstStyle/>
        <a:p>
          <a:endParaRPr lang="en-US"/>
        </a:p>
      </dgm:t>
    </dgm:pt>
    <dgm:pt modelId="{39F9AE86-2C90-463B-852E-449DCFF0812C}" type="pres">
      <dgm:prSet presAssocID="{BB9BCFE7-514C-4C74-BED2-A7E9B3480F02}" presName="root" presStyleCnt="0">
        <dgm:presLayoutVars>
          <dgm:dir/>
          <dgm:resizeHandles val="exact"/>
        </dgm:presLayoutVars>
      </dgm:prSet>
      <dgm:spPr/>
    </dgm:pt>
    <dgm:pt modelId="{0239018C-8F34-4E4A-A77F-E6840757296C}" type="pres">
      <dgm:prSet presAssocID="{CE2B699B-2F50-49A6-A659-DFF2D5D8B761}" presName="compNode" presStyleCnt="0"/>
      <dgm:spPr/>
    </dgm:pt>
    <dgm:pt modelId="{FE5FFA05-24E8-4A1C-99EF-141D2A06AB6B}" type="pres">
      <dgm:prSet presAssocID="{CE2B699B-2F50-49A6-A659-DFF2D5D8B761}" presName="bgRect" presStyleLbl="bgShp" presStyleIdx="0" presStyleCnt="3"/>
      <dgm:spPr/>
    </dgm:pt>
    <dgm:pt modelId="{97BC20F0-EE0B-46AA-A860-50EEA2696D5F}" type="pres">
      <dgm:prSet presAssocID="{CE2B699B-2F50-49A6-A659-DFF2D5D8B761}" presName="iconRect" presStyleLbl="node1" presStyleIdx="0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"/>
        </a:ext>
      </dgm:extLst>
    </dgm:pt>
    <dgm:pt modelId="{D8A30DF4-C527-4DAE-A6A4-D9906176CD27}" type="pres">
      <dgm:prSet presAssocID="{CE2B699B-2F50-49A6-A659-DFF2D5D8B761}" presName="spaceRect" presStyleCnt="0"/>
      <dgm:spPr/>
    </dgm:pt>
    <dgm:pt modelId="{4A333BFB-5ECC-4D7E-B706-C51871318824}" type="pres">
      <dgm:prSet presAssocID="{CE2B699B-2F50-49A6-A659-DFF2D5D8B761}" presName="parTx" presStyleLbl="revTx" presStyleIdx="0" presStyleCnt="3">
        <dgm:presLayoutVars>
          <dgm:chMax val="0"/>
          <dgm:chPref val="0"/>
        </dgm:presLayoutVars>
      </dgm:prSet>
      <dgm:spPr/>
    </dgm:pt>
    <dgm:pt modelId="{6A2F996A-899A-4D6A-BCDD-64C6E5B285F1}" type="pres">
      <dgm:prSet presAssocID="{68A66916-E36A-40C2-974A-A881404D8402}" presName="sibTrans" presStyleCnt="0"/>
      <dgm:spPr/>
    </dgm:pt>
    <dgm:pt modelId="{8A439B77-F4C6-4C2E-BBB9-3E21EBE8AB61}" type="pres">
      <dgm:prSet presAssocID="{D3E82AF0-993B-40A6-96A9-D98D6611F02C}" presName="compNode" presStyleCnt="0"/>
      <dgm:spPr/>
    </dgm:pt>
    <dgm:pt modelId="{6AC5051A-9821-440F-B470-675BFE86AC28}" type="pres">
      <dgm:prSet presAssocID="{D3E82AF0-993B-40A6-96A9-D98D6611F02C}" presName="bgRect" presStyleLbl="bgShp" presStyleIdx="1" presStyleCnt="3"/>
      <dgm:spPr/>
    </dgm:pt>
    <dgm:pt modelId="{AA698380-BBC3-4393-A2AE-F9961838C658}" type="pres">
      <dgm:prSet presAssocID="{D3E82AF0-993B-40A6-96A9-D98D6611F02C}" presName="iconRect" presStyleLbl="node1" presStyleIdx="1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F986EDFE-5C95-42FF-B7A2-7B3B6A0D3E13}" type="pres">
      <dgm:prSet presAssocID="{D3E82AF0-993B-40A6-96A9-D98D6611F02C}" presName="spaceRect" presStyleCnt="0"/>
      <dgm:spPr/>
    </dgm:pt>
    <dgm:pt modelId="{13A517C4-4B0A-46FB-A244-262388E6001F}" type="pres">
      <dgm:prSet presAssocID="{D3E82AF0-993B-40A6-96A9-D98D6611F02C}" presName="parTx" presStyleLbl="revTx" presStyleIdx="1" presStyleCnt="3">
        <dgm:presLayoutVars>
          <dgm:chMax val="0"/>
          <dgm:chPref val="0"/>
        </dgm:presLayoutVars>
      </dgm:prSet>
      <dgm:spPr/>
    </dgm:pt>
    <dgm:pt modelId="{8555AB52-65CC-4925-A41A-C77C0B999607}" type="pres">
      <dgm:prSet presAssocID="{EDCB89DD-9E08-4FCB-99A4-5797B5659259}" presName="sibTrans" presStyleCnt="0"/>
      <dgm:spPr/>
    </dgm:pt>
    <dgm:pt modelId="{09DC8A8B-D70F-422E-8AD3-87A4D4FE2F6F}" type="pres">
      <dgm:prSet presAssocID="{C0A235F8-C393-47ED-8314-BA532A48683B}" presName="compNode" presStyleCnt="0"/>
      <dgm:spPr/>
    </dgm:pt>
    <dgm:pt modelId="{36FD6909-1473-4E88-B112-73A92FA90527}" type="pres">
      <dgm:prSet presAssocID="{C0A235F8-C393-47ED-8314-BA532A48683B}" presName="bgRect" presStyleLbl="bgShp" presStyleIdx="2" presStyleCnt="3"/>
      <dgm:spPr/>
    </dgm:pt>
    <dgm:pt modelId="{BBE8D1F0-DB65-4523-8627-CDE3D5693462}" type="pres">
      <dgm:prSet presAssocID="{C0A235F8-C393-47ED-8314-BA532A48683B}" presName="iconRect" presStyleLbl="node1" presStyleIdx="2" presStyleCnt="3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B4999E5A-0096-4202-8864-1A1BBA08BCED}" type="pres">
      <dgm:prSet presAssocID="{C0A235F8-C393-47ED-8314-BA532A48683B}" presName="spaceRect" presStyleCnt="0"/>
      <dgm:spPr/>
    </dgm:pt>
    <dgm:pt modelId="{A1C7DA6B-E48A-4C73-A9F1-AED907AC60A4}" type="pres">
      <dgm:prSet presAssocID="{C0A235F8-C393-47ED-8314-BA532A48683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429C508-EFDE-4F44-9D29-9D40EBBDB53B}" type="presOf" srcId="{BB9BCFE7-514C-4C74-BED2-A7E9B3480F02}" destId="{39F9AE86-2C90-463B-852E-449DCFF0812C}" srcOrd="0" destOrd="0" presId="urn:microsoft.com/office/officeart/2018/2/layout/IconVerticalSolidList"/>
    <dgm:cxn modelId="{59412E70-4B3A-4786-9949-873BC5727714}" srcId="{BB9BCFE7-514C-4C74-BED2-A7E9B3480F02}" destId="{CE2B699B-2F50-49A6-A659-DFF2D5D8B761}" srcOrd="0" destOrd="0" parTransId="{49FEA7AC-81E6-40EB-9599-A3F069F65715}" sibTransId="{68A66916-E36A-40C2-974A-A881404D8402}"/>
    <dgm:cxn modelId="{DA6A2653-282C-44E8-B1DA-B8CC2BE23DED}" type="presOf" srcId="{CE2B699B-2F50-49A6-A659-DFF2D5D8B761}" destId="{4A333BFB-5ECC-4D7E-B706-C51871318824}" srcOrd="0" destOrd="0" presId="urn:microsoft.com/office/officeart/2018/2/layout/IconVerticalSolidList"/>
    <dgm:cxn modelId="{738E1F97-F857-44D0-B494-DAB9CE804C1B}" type="presOf" srcId="{D3E82AF0-993B-40A6-96A9-D98D6611F02C}" destId="{13A517C4-4B0A-46FB-A244-262388E6001F}" srcOrd="0" destOrd="0" presId="urn:microsoft.com/office/officeart/2018/2/layout/IconVerticalSolidList"/>
    <dgm:cxn modelId="{75399DA5-8553-4B39-B695-5033DDD7E44E}" type="presOf" srcId="{C0A235F8-C393-47ED-8314-BA532A48683B}" destId="{A1C7DA6B-E48A-4C73-A9F1-AED907AC60A4}" srcOrd="0" destOrd="0" presId="urn:microsoft.com/office/officeart/2018/2/layout/IconVerticalSolidList"/>
    <dgm:cxn modelId="{574E3ADA-E29D-4F0A-A87C-8C500828EEEE}" srcId="{BB9BCFE7-514C-4C74-BED2-A7E9B3480F02}" destId="{C0A235F8-C393-47ED-8314-BA532A48683B}" srcOrd="2" destOrd="0" parTransId="{01F5FB80-B24C-4550-BD3B-2ED3C921173D}" sibTransId="{6C54EDE8-F5AD-4966-8597-FD37EFC015FC}"/>
    <dgm:cxn modelId="{DBB35AF8-E4E2-4DFE-9A56-6CEA291A96C1}" srcId="{BB9BCFE7-514C-4C74-BED2-A7E9B3480F02}" destId="{D3E82AF0-993B-40A6-96A9-D98D6611F02C}" srcOrd="1" destOrd="0" parTransId="{81E4A49A-71BE-467F-A28B-A29A10347E12}" sibTransId="{EDCB89DD-9E08-4FCB-99A4-5797B5659259}"/>
    <dgm:cxn modelId="{3C1983EE-F606-466E-AB01-55363BC88850}" type="presParOf" srcId="{39F9AE86-2C90-463B-852E-449DCFF0812C}" destId="{0239018C-8F34-4E4A-A77F-E6840757296C}" srcOrd="0" destOrd="0" presId="urn:microsoft.com/office/officeart/2018/2/layout/IconVerticalSolidList"/>
    <dgm:cxn modelId="{FB2B6832-AAAB-48E2-A620-721C11FE3039}" type="presParOf" srcId="{0239018C-8F34-4E4A-A77F-E6840757296C}" destId="{FE5FFA05-24E8-4A1C-99EF-141D2A06AB6B}" srcOrd="0" destOrd="0" presId="urn:microsoft.com/office/officeart/2018/2/layout/IconVerticalSolidList"/>
    <dgm:cxn modelId="{493C9FE7-558B-4810-B02B-236034FEB642}" type="presParOf" srcId="{0239018C-8F34-4E4A-A77F-E6840757296C}" destId="{97BC20F0-EE0B-46AA-A860-50EEA2696D5F}" srcOrd="1" destOrd="0" presId="urn:microsoft.com/office/officeart/2018/2/layout/IconVerticalSolidList"/>
    <dgm:cxn modelId="{61BFC1F7-E8B1-41F1-A77E-43295C8F05F7}" type="presParOf" srcId="{0239018C-8F34-4E4A-A77F-E6840757296C}" destId="{D8A30DF4-C527-4DAE-A6A4-D9906176CD27}" srcOrd="2" destOrd="0" presId="urn:microsoft.com/office/officeart/2018/2/layout/IconVerticalSolidList"/>
    <dgm:cxn modelId="{87E81917-486F-4A81-BB2C-D29F27C36CEB}" type="presParOf" srcId="{0239018C-8F34-4E4A-A77F-E6840757296C}" destId="{4A333BFB-5ECC-4D7E-B706-C51871318824}" srcOrd="3" destOrd="0" presId="urn:microsoft.com/office/officeart/2018/2/layout/IconVerticalSolidList"/>
    <dgm:cxn modelId="{AC9DF920-D714-4BE6-A688-76C458BBB0D7}" type="presParOf" srcId="{39F9AE86-2C90-463B-852E-449DCFF0812C}" destId="{6A2F996A-899A-4D6A-BCDD-64C6E5B285F1}" srcOrd="1" destOrd="0" presId="urn:microsoft.com/office/officeart/2018/2/layout/IconVerticalSolidList"/>
    <dgm:cxn modelId="{72D64BE1-D041-40DA-88D1-CA0E69672140}" type="presParOf" srcId="{39F9AE86-2C90-463B-852E-449DCFF0812C}" destId="{8A439B77-F4C6-4C2E-BBB9-3E21EBE8AB61}" srcOrd="2" destOrd="0" presId="urn:microsoft.com/office/officeart/2018/2/layout/IconVerticalSolidList"/>
    <dgm:cxn modelId="{E9AFCB79-C1B9-4133-8DF8-54227736B866}" type="presParOf" srcId="{8A439B77-F4C6-4C2E-BBB9-3E21EBE8AB61}" destId="{6AC5051A-9821-440F-B470-675BFE86AC28}" srcOrd="0" destOrd="0" presId="urn:microsoft.com/office/officeart/2018/2/layout/IconVerticalSolidList"/>
    <dgm:cxn modelId="{ABD609B2-C2E8-4F8E-9817-E253A864E11C}" type="presParOf" srcId="{8A439B77-F4C6-4C2E-BBB9-3E21EBE8AB61}" destId="{AA698380-BBC3-4393-A2AE-F9961838C658}" srcOrd="1" destOrd="0" presId="urn:microsoft.com/office/officeart/2018/2/layout/IconVerticalSolidList"/>
    <dgm:cxn modelId="{EF03371E-E32C-421D-B33C-6B587BB48A4C}" type="presParOf" srcId="{8A439B77-F4C6-4C2E-BBB9-3E21EBE8AB61}" destId="{F986EDFE-5C95-42FF-B7A2-7B3B6A0D3E13}" srcOrd="2" destOrd="0" presId="urn:microsoft.com/office/officeart/2018/2/layout/IconVerticalSolidList"/>
    <dgm:cxn modelId="{72AF2180-BAAA-4E4C-9D5E-E16C80D70A5D}" type="presParOf" srcId="{8A439B77-F4C6-4C2E-BBB9-3E21EBE8AB61}" destId="{13A517C4-4B0A-46FB-A244-262388E6001F}" srcOrd="3" destOrd="0" presId="urn:microsoft.com/office/officeart/2018/2/layout/IconVerticalSolidList"/>
    <dgm:cxn modelId="{41CA101B-C834-42F1-969D-FCC7C5687A42}" type="presParOf" srcId="{39F9AE86-2C90-463B-852E-449DCFF0812C}" destId="{8555AB52-65CC-4925-A41A-C77C0B999607}" srcOrd="3" destOrd="0" presId="urn:microsoft.com/office/officeart/2018/2/layout/IconVerticalSolidList"/>
    <dgm:cxn modelId="{4C5638CE-D9CC-4246-A6CE-D8850DB19964}" type="presParOf" srcId="{39F9AE86-2C90-463B-852E-449DCFF0812C}" destId="{09DC8A8B-D70F-422E-8AD3-87A4D4FE2F6F}" srcOrd="4" destOrd="0" presId="urn:microsoft.com/office/officeart/2018/2/layout/IconVerticalSolidList"/>
    <dgm:cxn modelId="{9DDFAE6D-292E-4330-9CA3-D03A3E18B8A7}" type="presParOf" srcId="{09DC8A8B-D70F-422E-8AD3-87A4D4FE2F6F}" destId="{36FD6909-1473-4E88-B112-73A92FA90527}" srcOrd="0" destOrd="0" presId="urn:microsoft.com/office/officeart/2018/2/layout/IconVerticalSolidList"/>
    <dgm:cxn modelId="{24EAE73A-608E-4B93-B15F-C5AFBBAABE60}" type="presParOf" srcId="{09DC8A8B-D70F-422E-8AD3-87A4D4FE2F6F}" destId="{BBE8D1F0-DB65-4523-8627-CDE3D5693462}" srcOrd="1" destOrd="0" presId="urn:microsoft.com/office/officeart/2018/2/layout/IconVerticalSolidList"/>
    <dgm:cxn modelId="{6EE62843-FF6C-4018-9299-ABE0E9E0455C}" type="presParOf" srcId="{09DC8A8B-D70F-422E-8AD3-87A4D4FE2F6F}" destId="{B4999E5A-0096-4202-8864-1A1BBA08BCED}" srcOrd="2" destOrd="0" presId="urn:microsoft.com/office/officeart/2018/2/layout/IconVerticalSolidList"/>
    <dgm:cxn modelId="{C6DA6BB8-A669-467D-8B04-B6B64C24F60D}" type="presParOf" srcId="{09DC8A8B-D70F-422E-8AD3-87A4D4FE2F6F}" destId="{A1C7DA6B-E48A-4C73-A9F1-AED907AC60A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5FFA05-24E8-4A1C-99EF-141D2A06AB6B}">
      <dsp:nvSpPr>
        <dsp:cNvPr id="0" name=""/>
        <dsp:cNvSpPr/>
      </dsp:nvSpPr>
      <dsp:spPr>
        <a:xfrm>
          <a:off x="0" y="676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BC20F0-EE0B-46AA-A860-50EEA2696D5F}">
      <dsp:nvSpPr>
        <dsp:cNvPr id="0" name=""/>
        <dsp:cNvSpPr/>
      </dsp:nvSpPr>
      <dsp:spPr>
        <a:xfrm>
          <a:off x="478806" y="356813"/>
          <a:ext cx="870557" cy="8705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333BFB-5ECC-4D7E-B706-C51871318824}">
      <dsp:nvSpPr>
        <dsp:cNvPr id="0" name=""/>
        <dsp:cNvSpPr/>
      </dsp:nvSpPr>
      <dsp:spPr>
        <a:xfrm>
          <a:off x="1828170" y="676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Sets are used to store multiple items in a single variable.</a:t>
          </a:r>
        </a:p>
      </dsp:txBody>
      <dsp:txXfrm>
        <a:off x="1828170" y="676"/>
        <a:ext cx="4984109" cy="1582831"/>
      </dsp:txXfrm>
    </dsp:sp>
    <dsp:sp modelId="{6AC5051A-9821-440F-B470-675BFE86AC28}">
      <dsp:nvSpPr>
        <dsp:cNvPr id="0" name=""/>
        <dsp:cNvSpPr/>
      </dsp:nvSpPr>
      <dsp:spPr>
        <a:xfrm>
          <a:off x="0" y="1979216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698380-BBC3-4393-A2AE-F9961838C658}">
      <dsp:nvSpPr>
        <dsp:cNvPr id="0" name=""/>
        <dsp:cNvSpPr/>
      </dsp:nvSpPr>
      <dsp:spPr>
        <a:xfrm>
          <a:off x="478806" y="2335353"/>
          <a:ext cx="870557" cy="8705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517C4-4B0A-46FB-A244-262388E6001F}">
      <dsp:nvSpPr>
        <dsp:cNvPr id="0" name=""/>
        <dsp:cNvSpPr/>
      </dsp:nvSpPr>
      <dsp:spPr>
        <a:xfrm>
          <a:off x="1828170" y="1979216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Set is one of 4 built-in data types in Python used to store collections of data, the other 3 are </a:t>
          </a:r>
          <a:r>
            <a:rPr lang="en-US" sz="1800" kern="1200">
              <a:hlinkClick xmlns:r="http://schemas.openxmlformats.org/officeDocument/2006/relationships" r:id="rId5"/>
            </a:rPr>
            <a:t>List</a:t>
          </a:r>
          <a:r>
            <a:rPr lang="en-US" sz="1800" kern="1200"/>
            <a:t>, </a:t>
          </a:r>
          <a:r>
            <a:rPr lang="en-US" sz="1800" kern="1200">
              <a:hlinkClick xmlns:r="http://schemas.openxmlformats.org/officeDocument/2006/relationships" r:id="rId6"/>
            </a:rPr>
            <a:t>Tuple</a:t>
          </a:r>
          <a:r>
            <a:rPr lang="en-US" sz="1800" kern="1200"/>
            <a:t>, and </a:t>
          </a:r>
          <a:r>
            <a:rPr lang="en-US" sz="1800" kern="1200">
              <a:hlinkClick xmlns:r="http://schemas.openxmlformats.org/officeDocument/2006/relationships" r:id="rId7"/>
            </a:rPr>
            <a:t>Dictionary</a:t>
          </a:r>
          <a:r>
            <a:rPr lang="en-US" sz="1800" kern="1200"/>
            <a:t>, all with different qualities and usage.</a:t>
          </a:r>
        </a:p>
      </dsp:txBody>
      <dsp:txXfrm>
        <a:off x="1828170" y="1979216"/>
        <a:ext cx="4984109" cy="1582831"/>
      </dsp:txXfrm>
    </dsp:sp>
    <dsp:sp modelId="{36FD6909-1473-4E88-B112-73A92FA90527}">
      <dsp:nvSpPr>
        <dsp:cNvPr id="0" name=""/>
        <dsp:cNvSpPr/>
      </dsp:nvSpPr>
      <dsp:spPr>
        <a:xfrm>
          <a:off x="0" y="3957755"/>
          <a:ext cx="6812280" cy="15828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E8D1F0-DB65-4523-8627-CDE3D5693462}">
      <dsp:nvSpPr>
        <dsp:cNvPr id="0" name=""/>
        <dsp:cNvSpPr/>
      </dsp:nvSpPr>
      <dsp:spPr>
        <a:xfrm>
          <a:off x="478806" y="4313892"/>
          <a:ext cx="870557" cy="870557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C7DA6B-E48A-4C73-A9F1-AED907AC60A4}">
      <dsp:nvSpPr>
        <dsp:cNvPr id="0" name=""/>
        <dsp:cNvSpPr/>
      </dsp:nvSpPr>
      <dsp:spPr>
        <a:xfrm>
          <a:off x="1828170" y="3957755"/>
          <a:ext cx="4984109" cy="15828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516" tIns="167516" rIns="167516" bIns="16751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 set is a collection which is </a:t>
          </a:r>
          <a:r>
            <a:rPr lang="en-US" sz="1800" i="1" kern="1200" dirty="0"/>
            <a:t>unordered</a:t>
          </a:r>
          <a:r>
            <a:rPr lang="en-US" sz="1800" kern="1200" dirty="0"/>
            <a:t>, </a:t>
          </a:r>
          <a:r>
            <a:rPr lang="en-US" sz="1800" i="1" kern="1200" dirty="0"/>
            <a:t>unchangeable*</a:t>
          </a:r>
          <a:r>
            <a:rPr lang="en-US" sz="1800" kern="1200" dirty="0"/>
            <a:t>, </a:t>
          </a:r>
          <a:r>
            <a:rPr lang="en-US" sz="1800" i="1" kern="1200" dirty="0"/>
            <a:t>unindexed, Unique</a:t>
          </a:r>
          <a:endParaRPr lang="en-US" sz="1800" kern="1200" dirty="0"/>
        </a:p>
      </dsp:txBody>
      <dsp:txXfrm>
        <a:off x="1828170" y="3957755"/>
        <a:ext cx="4984109" cy="15828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0846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17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78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11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68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01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3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8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31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59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6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green snake coiled up&#10;&#10;Description automatically generated with low confidence">
            <a:extLst>
              <a:ext uri="{FF2B5EF4-FFF2-40B4-BE49-F238E27FC236}">
                <a16:creationId xmlns:a16="http://schemas.microsoft.com/office/drawing/2014/main" id="{3DD650D2-3B1D-9AA7-5D70-C62266995E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E1D2E-CE61-D5B3-3388-1BF8450D5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r>
              <a:rPr lang="id-ID" sz="60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Python</a:t>
            </a:r>
            <a:r>
              <a:rPr lang="id-ID" sz="6000" b="1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id-ID" sz="60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Sets</a:t>
            </a:r>
            <a:endParaRPr lang="id-ID" sz="60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437A6-A016-80E4-99B1-F7C46C75F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6"/>
            <a:ext cx="5449479" cy="1663495"/>
          </a:xfrm>
        </p:spPr>
        <p:txBody>
          <a:bodyPr anchor="b">
            <a:normAutofit/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8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58747F-5C35-6983-63EF-1E486DB6F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id-ID" b="1" dirty="0"/>
              <a:t>Set</a:t>
            </a:r>
            <a:endParaRPr lang="id-ID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AD3AF1-3E34-D7BB-D31F-22206BBADE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5501395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4711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B2370-5741-7BDC-3FDA-06A05AC5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Example</a:t>
            </a:r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F88F1D-53D8-314A-AF9E-3FCFBAA74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852" y="2139484"/>
            <a:ext cx="10780295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54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4804CE-1C7C-AB52-8F62-F7D811C60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Add Items</a:t>
            </a:r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715B2F-5A4B-4F33-91C0-D0E0231FA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572" y="2560267"/>
            <a:ext cx="11420856" cy="325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58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D27D2-B9B9-DF6F-FB5C-F354D2362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Merge Sets</a:t>
            </a:r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CCBF6B-6DA9-C8A3-BF32-893452542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6108" y="2139484"/>
            <a:ext cx="6919783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698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F3D1AB-BE26-D483-366D-44FFBEFB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Remove Item</a:t>
            </a:r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0EE77E-9A63-D045-F6EB-D45AF23CC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0048" y="2139484"/>
            <a:ext cx="8111903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0413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6371F"/>
      </a:dk2>
      <a:lt2>
        <a:srgbClr val="E8E2E4"/>
      </a:lt2>
      <a:accent1>
        <a:srgbClr val="20B789"/>
      </a:accent1>
      <a:accent2>
        <a:srgbClr val="14BA42"/>
      </a:accent2>
      <a:accent3>
        <a:srgbClr val="36B721"/>
      </a:accent3>
      <a:accent4>
        <a:srgbClr val="6CB313"/>
      </a:accent4>
      <a:accent5>
        <a:srgbClr val="A2A61D"/>
      </a:accent5>
      <a:accent6>
        <a:srgbClr val="D58B17"/>
      </a:accent6>
      <a:hlink>
        <a:srgbClr val="78892D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71</Words>
  <Application>Microsoft Office PowerPoint</Application>
  <PresentationFormat>Widescreen</PresentationFormat>
  <Paragraphs>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Calibri</vt:lpstr>
      <vt:lpstr>Neue Haas Grotesk Text Pro</vt:lpstr>
      <vt:lpstr>AccentBoxVTI</vt:lpstr>
      <vt:lpstr>Python Sets</vt:lpstr>
      <vt:lpstr>Set</vt:lpstr>
      <vt:lpstr>Example</vt:lpstr>
      <vt:lpstr>Add Items</vt:lpstr>
      <vt:lpstr>Merge Sets</vt:lpstr>
      <vt:lpstr>Remove Item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Sets</dc:title>
  <dc:creator>Marchel Maulana Fahrezi</dc:creator>
  <cp:lastModifiedBy>Marchel Maulana Fahrezi</cp:lastModifiedBy>
  <cp:revision>1</cp:revision>
  <dcterms:created xsi:type="dcterms:W3CDTF">2023-02-23T02:45:15Z</dcterms:created>
  <dcterms:modified xsi:type="dcterms:W3CDTF">2023-02-23T02:51:24Z</dcterms:modified>
</cp:coreProperties>
</file>

<file path=docProps/thumbnail.jpeg>
</file>